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slideshow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1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0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0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2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2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3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67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5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7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3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063A-0E87-4E39-91AA-171316E3B16E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CCFDB-C5F0-47D0-931D-66A34985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2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0"/>
            <a:ext cx="923925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8667" y="5867401"/>
            <a:ext cx="37253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CORPORATE PROFILE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Managed </a:t>
            </a:r>
            <a:r>
              <a:rPr lang="en-US" sz="1400" b="1" dirty="0">
                <a:solidFill>
                  <a:schemeClr val="bg1"/>
                </a:solidFill>
              </a:rPr>
              <a:t>by El </a:t>
            </a:r>
            <a:r>
              <a:rPr lang="en-US" sz="1400" b="1" dirty="0" err="1">
                <a:solidFill>
                  <a:schemeClr val="bg1"/>
                </a:solidFill>
              </a:rPr>
              <a:t>Banan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32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1"/>
            <a:ext cx="9228667" cy="68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1459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1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551458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831"/>
            <a:ext cx="9228667" cy="553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838200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Perspectives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433"/>
            <a:ext cx="9228667" cy="5271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990600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Perspectives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6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5" r="10952"/>
          <a:stretch/>
        </p:blipFill>
        <p:spPr>
          <a:xfrm>
            <a:off x="0" y="9527"/>
            <a:ext cx="9228667" cy="68678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228600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Perspectives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5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8667" cy="68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8667" cy="68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5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8667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Office PowerPoint</Application>
  <PresentationFormat>On-screen Show (4:3)</PresentationFormat>
  <Paragraphs>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Haydar Hawi</dc:creator>
  <cp:lastModifiedBy>Haydar Hawi</cp:lastModifiedBy>
  <cp:revision>2</cp:revision>
  <dcterms:created xsi:type="dcterms:W3CDTF">2012-10-04T09:57:46Z</dcterms:created>
  <dcterms:modified xsi:type="dcterms:W3CDTF">2012-10-04T10:00:44Z</dcterms:modified>
</cp:coreProperties>
</file>